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8" r:id="rId4"/>
    <p:sldId id="260" r:id="rId5"/>
    <p:sldId id="261" r:id="rId6"/>
    <p:sldId id="262" r:id="rId7"/>
    <p:sldId id="263" r:id="rId8"/>
    <p:sldId id="268" r:id="rId9"/>
    <p:sldId id="264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D3F6-79E1-430B-A240-5902CC2B41B7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928C9-D681-4DF4-8060-2EB28F99F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846640" cy="129857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Comic Sans MS" pitchFamily="66" charset="0"/>
              </a:rPr>
              <a:t>To be able to identify lines of symmetry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I can find lines of symmetry by folding shapes.</a:t>
            </a:r>
          </a:p>
          <a:p>
            <a:pPr algn="l"/>
            <a:endParaRPr lang="en-GB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I can find lines of symmetry using a mirror. </a:t>
            </a: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9460" name="Picture 4" descr="http://events.nationalgeographic.com/media/images/photos/Meerkats3D-tp___jpg_610x343_crop_upscale_q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44824"/>
            <a:ext cx="4968552" cy="2793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 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Try using a mirror along the line of symmetry you have found on your folded shapes.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What do you notice?</a:t>
            </a:r>
            <a:endParaRPr lang="en-GB" sz="4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8206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3600" dirty="0" smtClean="0">
                <a:latin typeface="Comic Sans MS" pitchFamily="66" charset="0"/>
              </a:rPr>
              <a:t>There are lines of symmetry all around us! </a:t>
            </a:r>
            <a:endParaRPr lang="en-GB" sz="3600" dirty="0">
              <a:latin typeface="Comic Sans MS" pitchFamily="66" charset="0"/>
            </a:endParaRPr>
          </a:p>
        </p:txBody>
      </p:sp>
      <p:pic>
        <p:nvPicPr>
          <p:cNvPr id="2050" name="Picture 2" descr="http://gwydir.demon.co.uk/jo/symmetry/exsym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499779"/>
            <a:ext cx="2920752" cy="2912455"/>
          </a:xfrm>
          <a:prstGeom prst="rect">
            <a:avLst/>
          </a:prstGeom>
          <a:noFill/>
        </p:spPr>
      </p:pic>
      <p:pic>
        <p:nvPicPr>
          <p:cNvPr id="2052" name="Picture 4" descr="http://nrn.com/site-files/nrn.com/files/imagecache/medium_img/uploads/2012/11/mcdonaldslogopromo_0.jpg"/>
          <p:cNvPicPr>
            <a:picLocks noChangeAspect="1" noChangeArrowheads="1"/>
          </p:cNvPicPr>
          <p:nvPr/>
        </p:nvPicPr>
        <p:blipFill>
          <a:blip r:embed="rId3" cstate="print"/>
          <a:srcRect l="17446" r="24401"/>
          <a:stretch>
            <a:fillRect/>
          </a:stretch>
        </p:blipFill>
        <p:spPr bwMode="auto">
          <a:xfrm>
            <a:off x="395536" y="548680"/>
            <a:ext cx="2160240" cy="2095501"/>
          </a:xfrm>
          <a:prstGeom prst="rect">
            <a:avLst/>
          </a:prstGeom>
          <a:noFill/>
        </p:spPr>
      </p:pic>
      <p:pic>
        <p:nvPicPr>
          <p:cNvPr id="2054" name="Picture 6" descr="http://www.piggybanktoys.com/image/cache/data/moshibadgem-500x500.jpg"/>
          <p:cNvPicPr>
            <a:picLocks noChangeAspect="1" noChangeArrowheads="1"/>
          </p:cNvPicPr>
          <p:nvPr/>
        </p:nvPicPr>
        <p:blipFill>
          <a:blip r:embed="rId4" cstate="print"/>
          <a:srcRect l="25704" t="37072" r="25913" b="14545"/>
          <a:stretch>
            <a:fillRect/>
          </a:stretch>
        </p:blipFill>
        <p:spPr bwMode="auto">
          <a:xfrm>
            <a:off x="6300192" y="404664"/>
            <a:ext cx="2304256" cy="2304256"/>
          </a:xfrm>
          <a:prstGeom prst="rect">
            <a:avLst/>
          </a:prstGeom>
          <a:noFill/>
        </p:spPr>
      </p:pic>
      <p:pic>
        <p:nvPicPr>
          <p:cNvPr id="2056" name="Picture 8" descr="http://stupidknews.com/wp-content/uploads/2011/09/smiley-fa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3501008"/>
            <a:ext cx="1645024" cy="1645024"/>
          </a:xfrm>
          <a:prstGeom prst="rect">
            <a:avLst/>
          </a:prstGeom>
          <a:noFill/>
        </p:spPr>
      </p:pic>
      <p:pic>
        <p:nvPicPr>
          <p:cNvPr id="2058" name="Picture 10" descr="http://www.clker.com/cliparts/7/d/0/3/1194985139102872120no_entry.svg.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260648"/>
            <a:ext cx="2330624" cy="2330624"/>
          </a:xfrm>
          <a:prstGeom prst="rect">
            <a:avLst/>
          </a:prstGeom>
          <a:noFill/>
        </p:spPr>
      </p:pic>
      <p:pic>
        <p:nvPicPr>
          <p:cNvPr id="2060" name="Picture 12" descr="http://upload.wikimedia.org/wikipedia/commons/4/40/Road_narrows_(Israel_road_sign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5229200"/>
            <a:ext cx="1584176" cy="1380760"/>
          </a:xfrm>
          <a:prstGeom prst="rect">
            <a:avLst/>
          </a:prstGeom>
          <a:noFill/>
        </p:spPr>
      </p:pic>
      <p:pic>
        <p:nvPicPr>
          <p:cNvPr id="2064" name="Picture 16" descr="http://creativestickers.com/stickerstore/images/cartoon_r13_c1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3645024"/>
            <a:ext cx="2028825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 3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Which of your symbols and shapes have lines of symmetry?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Do they have more than one?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Use the mirror to find out!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060848"/>
            <a:ext cx="5842992" cy="21888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sz="6600" dirty="0" smtClean="0">
                <a:latin typeface="Comic Sans MS" pitchFamily="66" charset="0"/>
              </a:rPr>
              <a:t>What is a line of symmetry?</a:t>
            </a:r>
            <a:endParaRPr lang="en-GB" sz="6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Symmetry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If a shape can be folded exactly in half, then we say that shape has got </a:t>
            </a:r>
            <a:r>
              <a:rPr lang="en-GB" b="1" u="sng" dirty="0" smtClean="0">
                <a:latin typeface="Comic Sans MS" pitchFamily="66" charset="0"/>
              </a:rPr>
              <a:t>line symmetry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79712" y="3861048"/>
            <a:ext cx="489654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4427984" y="3212976"/>
            <a:ext cx="0" cy="331236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868863"/>
            <a:ext cx="8229600" cy="1143000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One line of symmetry.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31913" y="333375"/>
            <a:ext cx="2706687" cy="3889375"/>
            <a:chOff x="884" y="1162"/>
            <a:chExt cx="1705" cy="2450"/>
          </a:xfrm>
        </p:grpSpPr>
        <p:sp>
          <p:nvSpPr>
            <p:cNvPr id="614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884" y="1797"/>
              <a:ext cx="1705" cy="11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Impact"/>
                </a:rPr>
                <a:t>A</a:t>
              </a: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1746" y="1162"/>
              <a:ext cx="0" cy="2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64163" y="836613"/>
            <a:ext cx="2303462" cy="2449512"/>
          </a:xfrm>
          <a:prstGeom prst="triangle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516688" y="260350"/>
            <a:ext cx="73025" cy="3887788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21267 -0.3780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</p:childTnLst>
        </p:cTn>
      </p:par>
    </p:tnLst>
    <p:bldLst>
      <p:bldP spid="6146" grpId="0"/>
      <p:bldP spid="6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84763"/>
            <a:ext cx="8229600" cy="1143000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Two lines of </a:t>
            </a:r>
            <a:r>
              <a:rPr lang="en-GB" dirty="0" smtClean="0">
                <a:latin typeface="Comic Sans MS" pitchFamily="66" charset="0"/>
              </a:rPr>
              <a:t>symmetry</a:t>
            </a:r>
            <a:r>
              <a:rPr lang="en-GB" dirty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55650" y="692150"/>
            <a:ext cx="3600450" cy="3816350"/>
            <a:chOff x="793" y="1162"/>
            <a:chExt cx="2268" cy="2404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156" y="1162"/>
              <a:ext cx="1460" cy="2404"/>
              <a:chOff x="1156" y="1162"/>
              <a:chExt cx="1460" cy="2404"/>
            </a:xfrm>
          </p:grpSpPr>
          <p:sp>
            <p:nvSpPr>
              <p:cNvPr id="7172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56" y="1797"/>
                <a:ext cx="1460" cy="106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GB" sz="3600" kern="10">
                    <a:ln w="9525">
                      <a:noFill/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80000"/>
                        </a:srgbClr>
                      </a:outerShdw>
                    </a:effectLst>
                    <a:latin typeface="Impact"/>
                  </a:rPr>
                  <a:t>H</a:t>
                </a:r>
              </a:p>
            </p:txBody>
          </p:sp>
          <p:sp>
            <p:nvSpPr>
              <p:cNvPr id="7173" name="Line 5"/>
              <p:cNvSpPr>
                <a:spLocks noChangeShapeType="1"/>
              </p:cNvSpPr>
              <p:nvPr/>
            </p:nvSpPr>
            <p:spPr bwMode="auto">
              <a:xfrm>
                <a:off x="1882" y="1162"/>
                <a:ext cx="0" cy="24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793" y="2296"/>
              <a:ext cx="22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12960350" y="7361238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716463" y="333375"/>
            <a:ext cx="3816350" cy="4248150"/>
            <a:chOff x="3061" y="1117"/>
            <a:chExt cx="2404" cy="2676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3515" y="1117"/>
              <a:ext cx="1633" cy="2676"/>
              <a:chOff x="3515" y="1117"/>
              <a:chExt cx="1633" cy="2676"/>
            </a:xfrm>
          </p:grpSpPr>
          <p:sp>
            <p:nvSpPr>
              <p:cNvPr id="7187" name="AutoShape 19"/>
              <p:cNvSpPr>
                <a:spLocks noChangeArrowheads="1"/>
              </p:cNvSpPr>
              <p:nvPr/>
            </p:nvSpPr>
            <p:spPr bwMode="auto">
              <a:xfrm>
                <a:off x="3515" y="1525"/>
                <a:ext cx="1633" cy="1905"/>
              </a:xfrm>
              <a:prstGeom prst="diamond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8" name="Line 20"/>
              <p:cNvSpPr>
                <a:spLocks noChangeShapeType="1"/>
              </p:cNvSpPr>
              <p:nvPr/>
            </p:nvSpPr>
            <p:spPr bwMode="auto">
              <a:xfrm>
                <a:off x="4332" y="1117"/>
                <a:ext cx="0" cy="26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3061" y="2478"/>
              <a:ext cx="2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652963"/>
            <a:ext cx="8229600" cy="1143000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No lines of symmetry.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971550" y="1268413"/>
            <a:ext cx="2447925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Z</a:t>
            </a:r>
          </a:p>
        </p:txBody>
      </p:sp>
      <p:pic>
        <p:nvPicPr>
          <p:cNvPr id="8207" name="Picture 15" descr="sym5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268413"/>
            <a:ext cx="5461000" cy="27813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013325"/>
            <a:ext cx="8229600" cy="1143000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Even more lines of symmetry!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339975" y="404813"/>
            <a:ext cx="4752975" cy="4176712"/>
            <a:chOff x="521" y="1162"/>
            <a:chExt cx="2767" cy="2404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1020" y="1616"/>
              <a:ext cx="1815" cy="1588"/>
            </a:xfrm>
            <a:prstGeom prst="hexagon">
              <a:avLst>
                <a:gd name="adj" fmla="val 28574"/>
                <a:gd name="vf" fmla="val 11547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521" y="2387"/>
              <a:ext cx="27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1882" y="1162"/>
              <a:ext cx="0" cy="2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657" y="1661"/>
              <a:ext cx="2495" cy="14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V="1">
              <a:off x="657" y="1661"/>
              <a:ext cx="2404" cy="1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>
              <a:off x="1247" y="1344"/>
              <a:ext cx="1270" cy="2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1247" y="1253"/>
              <a:ext cx="1270" cy="2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 1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With the person next to you, investigate the shapes you have been given.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What shape is it?</a:t>
            </a:r>
          </a:p>
          <a:p>
            <a:r>
              <a:rPr lang="en-GB" dirty="0" smtClean="0">
                <a:latin typeface="Comic Sans MS" pitchFamily="66" charset="0"/>
              </a:rPr>
              <a:t>How many lines of symmetry does it have?</a:t>
            </a:r>
          </a:p>
          <a:p>
            <a:endParaRPr lang="en-GB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Record on the table you have been given.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If you put a mirror along the line of symmetry, the shape looks the same as without the mirror.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074" name="Picture 2" descr="http://thinkmath.edc.org/images/thumb/d/d1/MirrorSymmetry5.jpg/250px-MirrorSymmetry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140968"/>
            <a:ext cx="4864283" cy="33855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620688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Mirror Symmetry</a:t>
            </a: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203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 be able to identify lines of symmetry</vt:lpstr>
      <vt:lpstr>Slide 2</vt:lpstr>
      <vt:lpstr>Symmetry</vt:lpstr>
      <vt:lpstr>One line of symmetry.</vt:lpstr>
      <vt:lpstr>Two lines of symmetry.</vt:lpstr>
      <vt:lpstr>No lines of symmetry.</vt:lpstr>
      <vt:lpstr>Even more lines of symmetry!</vt:lpstr>
      <vt:lpstr>Task 1</vt:lpstr>
      <vt:lpstr>Slide 9</vt:lpstr>
      <vt:lpstr>Task 2</vt:lpstr>
      <vt:lpstr>Slide 11</vt:lpstr>
      <vt:lpstr>Task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</dc:creator>
  <cp:lastModifiedBy>Noman Ahmed Pasha</cp:lastModifiedBy>
  <cp:revision>12</cp:revision>
  <dcterms:created xsi:type="dcterms:W3CDTF">2013-03-02T15:23:34Z</dcterms:created>
  <dcterms:modified xsi:type="dcterms:W3CDTF">2018-09-06T00:20:20Z</dcterms:modified>
</cp:coreProperties>
</file>